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13" r:id="rId3"/>
    <p:sldId id="314" r:id="rId4"/>
    <p:sldId id="287" r:id="rId5"/>
    <p:sldId id="288" r:id="rId6"/>
    <p:sldId id="294" r:id="rId7"/>
    <p:sldId id="293" r:id="rId8"/>
    <p:sldId id="292" r:id="rId9"/>
    <p:sldId id="290" r:id="rId10"/>
    <p:sldId id="291" r:id="rId11"/>
    <p:sldId id="289" r:id="rId12"/>
    <p:sldId id="276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03" r:id="rId21"/>
    <p:sldId id="267" r:id="rId22"/>
    <p:sldId id="269" r:id="rId23"/>
    <p:sldId id="268" r:id="rId24"/>
    <p:sldId id="270" r:id="rId25"/>
    <p:sldId id="271" r:id="rId26"/>
    <p:sldId id="274" r:id="rId27"/>
    <p:sldId id="273" r:id="rId28"/>
    <p:sldId id="275" r:id="rId29"/>
    <p:sldId id="278" r:id="rId30"/>
    <p:sldId id="279" r:id="rId31"/>
    <p:sldId id="280" r:id="rId32"/>
    <p:sldId id="281" r:id="rId33"/>
    <p:sldId id="277" r:id="rId34"/>
    <p:sldId id="283" r:id="rId35"/>
    <p:sldId id="282" r:id="rId36"/>
    <p:sldId id="284" r:id="rId37"/>
    <p:sldId id="312" r:id="rId38"/>
    <p:sldId id="286" r:id="rId39"/>
    <p:sldId id="304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4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2" y="0"/>
            <a:ext cx="52993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66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 NP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110683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7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 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62353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664373" cy="4663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04794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 NP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6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0"/>
            <a:ext cx="11612880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578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689623" cy="4663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5" y="91440"/>
            <a:ext cx="5693474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1958" y="6288505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MOOSEHORN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6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0"/>
            <a:ext cx="11612880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787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675748" cy="4663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6" y="91440"/>
            <a:ext cx="5704794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6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0"/>
            <a:ext cx="11612880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8864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675746" cy="4663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695979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6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0"/>
            <a:ext cx="11612880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0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664372" cy="4663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682155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0"/>
            <a:ext cx="11612880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005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692143" cy="4663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695979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76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0"/>
            <a:ext cx="11612880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01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39"/>
            <a:ext cx="5678225" cy="4663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668394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76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0"/>
            <a:ext cx="11612880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815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650592" cy="4663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39"/>
            <a:ext cx="5679683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76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39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0"/>
            <a:ext cx="11612880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284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" y="457200"/>
            <a:ext cx="12013674" cy="60350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2051222" y="1248032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051222" y="1248031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488629" y="1248026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915144" y="1248027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52552" y="1248028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781424" y="1248029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9222653" y="1248030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0639168" y="1248031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2068040" y="1248031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8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" y="673768"/>
            <a:ext cx="12160705" cy="4943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7730" y="6042454"/>
            <a:ext cx="279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4.96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517" y="731520"/>
            <a:ext cx="547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a) 20% Clearest Visibility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7368" y="731520"/>
            <a:ext cx="541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b) 20% Most Impaired Visibility Days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1051560"/>
            <a:ext cx="6101614" cy="4535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" y="1051560"/>
            <a:ext cx="6025518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497073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11040" cy="338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21077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495104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 National Park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9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429000"/>
            <a:ext cx="4509044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64" y="3429000"/>
            <a:ext cx="4505041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21073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11040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 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108801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45720"/>
            <a:ext cx="4497068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64" y="3429000"/>
            <a:ext cx="4489122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3429000"/>
            <a:ext cx="4487172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03056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190510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495100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03056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05041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13043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345827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495100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03056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27094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03056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4579" y="3524098"/>
            <a:ext cx="16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</a:t>
            </a:r>
          </a:p>
          <a:p>
            <a:pPr algn="ctr"/>
            <a:r>
              <a:rPr lang="en-US" dirty="0"/>
              <a:t>      Mass</a:t>
            </a:r>
          </a:p>
        </p:txBody>
      </p:sp>
    </p:spTree>
    <p:extLst>
      <p:ext uri="{BB962C8B-B14F-4D97-AF65-F5344CB8AC3E}">
        <p14:creationId xmlns:p14="http://schemas.microsoft.com/office/powerpoint/2010/main" val="175351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11040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3429000"/>
            <a:ext cx="4519053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11040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487172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 NP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9" y="54847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3476677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17039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27094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03056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03056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9" y="71881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2790482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11040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487172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03056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03056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 Face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925" y="3436358"/>
            <a:ext cx="251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 Matter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1430320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295" y="91440"/>
            <a:ext cx="3082378" cy="3383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74720"/>
            <a:ext cx="3081726" cy="338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474720"/>
            <a:ext cx="3088445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91440"/>
            <a:ext cx="3075045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6.7 -  0.05</a:t>
            </a:r>
          </a:p>
          <a:p>
            <a:r>
              <a:rPr lang="en-US" dirty="0"/>
              <a:t>0.1   -   3.8</a:t>
            </a:r>
          </a:p>
          <a:p>
            <a:r>
              <a:rPr lang="en-US" dirty="0"/>
              <a:t>6.7  -  3.8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920957"/>
            <a:ext cx="1819275" cy="2028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3494" y="3445692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2013-17 20% Most Impaired 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93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2013-17 20% Clearest Days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" y="3445692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4098414"/>
            <a:ext cx="1819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9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457200"/>
            <a:ext cx="12015216" cy="60318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2051222" y="1248032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051222" y="1248031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488629" y="1248026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915144" y="1248027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52552" y="1248028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781424" y="1248029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9222653" y="1248030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0639168" y="1248031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2068040" y="1248031"/>
            <a:ext cx="12357" cy="524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66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91440"/>
            <a:ext cx="3074373" cy="338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6" y="3474720"/>
            <a:ext cx="3075045" cy="3383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474720"/>
            <a:ext cx="3081071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3066325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6.7 -  0.05</a:t>
            </a:r>
          </a:p>
          <a:p>
            <a:r>
              <a:rPr lang="en-US" dirty="0"/>
              <a:t>0.1   -   3.8</a:t>
            </a:r>
          </a:p>
          <a:p>
            <a:r>
              <a:rPr lang="en-US" dirty="0"/>
              <a:t>6.7  -  3.8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920957"/>
            <a:ext cx="1819275" cy="2028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3494" y="3445692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2013-17 20% Most Impaired 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93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2013-17 20% Clearest Days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" y="3445692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4098414"/>
            <a:ext cx="1819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91440"/>
            <a:ext cx="3095809" cy="338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3474720"/>
            <a:ext cx="3081071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474720"/>
            <a:ext cx="3095809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6146"/>
            <a:ext cx="3069744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6.7 -  0.05</a:t>
            </a:r>
          </a:p>
          <a:p>
            <a:r>
              <a:rPr lang="en-US" dirty="0"/>
              <a:t>0.1   -   3.8</a:t>
            </a:r>
          </a:p>
          <a:p>
            <a:r>
              <a:rPr lang="en-US" dirty="0"/>
              <a:t>6.7  -  3.8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920957"/>
            <a:ext cx="1819275" cy="2028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3494" y="3445692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2013-1720% Most Impaired 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93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2013-17 20% Clearest Days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2001-04 20% Clearest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" y="3445692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2001-04 20% Most Impaired Days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4098414"/>
            <a:ext cx="1819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6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6" y="91440"/>
            <a:ext cx="3074373" cy="3383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74720"/>
            <a:ext cx="3061066" cy="3383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474720"/>
            <a:ext cx="3067702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3047147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6.7 -  0.05</a:t>
            </a:r>
          </a:p>
          <a:p>
            <a:r>
              <a:rPr lang="en-US" dirty="0"/>
              <a:t>0.1   -   3.8</a:t>
            </a:r>
          </a:p>
          <a:p>
            <a:r>
              <a:rPr lang="en-US" dirty="0"/>
              <a:t>6.7  -  3.8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920957"/>
            <a:ext cx="1819275" cy="2028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3494" y="3445692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2013-17 20% Most Impaired 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93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2013-17 20% Clearest Days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" y="3445692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4098414"/>
            <a:ext cx="1819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4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91440"/>
            <a:ext cx="3081726" cy="338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4" y="3474720"/>
            <a:ext cx="3095810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474720"/>
            <a:ext cx="3095183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3053740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6.7 -  0.05</a:t>
            </a:r>
          </a:p>
          <a:p>
            <a:r>
              <a:rPr lang="en-US" dirty="0"/>
              <a:t>0.1   -   3.8</a:t>
            </a:r>
          </a:p>
          <a:p>
            <a:r>
              <a:rPr lang="en-US" dirty="0"/>
              <a:t>6.7  -  3.8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920957"/>
            <a:ext cx="1819275" cy="2028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3494" y="3445692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2013-17 20% Most Impaired 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93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2013-17 20% Clearest Days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" y="3445692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4098414"/>
            <a:ext cx="1819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38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6" y="91440"/>
            <a:ext cx="3074373" cy="338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5" y="3474720"/>
            <a:ext cx="3088445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474720"/>
            <a:ext cx="3061066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3060363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6.7 -  0.05</a:t>
            </a:r>
          </a:p>
          <a:p>
            <a:r>
              <a:rPr lang="en-US" dirty="0"/>
              <a:t>0.1   -   3.8</a:t>
            </a:r>
          </a:p>
          <a:p>
            <a:r>
              <a:rPr lang="en-US" dirty="0"/>
              <a:t>6.7  -  3.8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920957"/>
            <a:ext cx="1819275" cy="2028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3494" y="3445692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2013-17 20% Most Impaired 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93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2013-17 20% Clearest Days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" y="3445692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4098414"/>
            <a:ext cx="1819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6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91440"/>
            <a:ext cx="3103181" cy="338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74720"/>
            <a:ext cx="3089079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474720"/>
            <a:ext cx="3082378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3061066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6.7 -  0.05</a:t>
            </a:r>
          </a:p>
          <a:p>
            <a:r>
              <a:rPr lang="en-US" dirty="0"/>
              <a:t>0.1   -   3.8</a:t>
            </a:r>
          </a:p>
          <a:p>
            <a:r>
              <a:rPr lang="en-US" dirty="0"/>
              <a:t>6.7  -  3.8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920957"/>
            <a:ext cx="1819275" cy="2028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3494" y="3445692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2013-17 20% Most Impaired 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93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2013-17 20% Clearest Days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" y="3445692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4098414"/>
            <a:ext cx="1819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9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3474720"/>
            <a:ext cx="3095809" cy="3383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91440"/>
            <a:ext cx="3089719" cy="338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3474720"/>
            <a:ext cx="3089079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6" y="45720"/>
            <a:ext cx="3083035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6.7 -  0.05</a:t>
            </a:r>
          </a:p>
          <a:p>
            <a:r>
              <a:rPr lang="en-US" dirty="0"/>
              <a:t>0.1   -   3.8</a:t>
            </a:r>
          </a:p>
          <a:p>
            <a:r>
              <a:rPr lang="en-US" dirty="0"/>
              <a:t>6.7  -  3.8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920957"/>
            <a:ext cx="1819275" cy="2028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3494" y="3445692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2013-17 20% Most Impaired 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93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2013-17 20% Clearest Days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2001-04 20% Clearest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" y="3445692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2001-04 20% Most Impaired Days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4098414"/>
            <a:ext cx="1819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23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5" y="3465576"/>
            <a:ext cx="4989830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83" y="3465576"/>
            <a:ext cx="4989830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283" y="45720"/>
            <a:ext cx="4989830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989830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932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059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931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059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923311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465576"/>
            <a:ext cx="4989827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83" y="3465576"/>
            <a:ext cx="4989830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283" y="45720"/>
            <a:ext cx="4989830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989830" cy="3383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932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059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931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059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922753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914400"/>
            <a:ext cx="7443008" cy="50383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633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379" y="9144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 NP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54189" cy="6766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</p:spTree>
    <p:extLst>
      <p:ext uri="{BB962C8B-B14F-4D97-AF65-F5344CB8AC3E}">
        <p14:creationId xmlns:p14="http://schemas.microsoft.com/office/powerpoint/2010/main" val="202468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58265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62353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0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379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66467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8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4447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8563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1065</Words>
  <Application>Microsoft Office PowerPoint</Application>
  <PresentationFormat>Widescreen</PresentationFormat>
  <Paragraphs>291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Downs, Tom</dc:creator>
  <cp:lastModifiedBy>Hunter, Sydne</cp:lastModifiedBy>
  <cp:revision>177</cp:revision>
  <cp:lastPrinted>2018-11-13T14:58:42Z</cp:lastPrinted>
  <dcterms:created xsi:type="dcterms:W3CDTF">2017-12-14T19:11:14Z</dcterms:created>
  <dcterms:modified xsi:type="dcterms:W3CDTF">2020-09-30T18:49:53Z</dcterms:modified>
</cp:coreProperties>
</file>