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93" r:id="rId3"/>
    <p:sldId id="294" r:id="rId4"/>
    <p:sldId id="279" r:id="rId5"/>
    <p:sldId id="286" r:id="rId6"/>
    <p:sldId id="280" r:id="rId7"/>
    <p:sldId id="287" r:id="rId8"/>
    <p:sldId id="288" r:id="rId9"/>
    <p:sldId id="289" r:id="rId10"/>
    <p:sldId id="290" r:id="rId11"/>
    <p:sldId id="291" r:id="rId12"/>
    <p:sldId id="258" r:id="rId13"/>
    <p:sldId id="295" r:id="rId14"/>
    <p:sldId id="296" r:id="rId15"/>
    <p:sldId id="297" r:id="rId16"/>
    <p:sldId id="298" r:id="rId17"/>
    <p:sldId id="300" r:id="rId18"/>
    <p:sldId id="299" r:id="rId19"/>
    <p:sldId id="301" r:id="rId20"/>
    <p:sldId id="277" r:id="rId21"/>
    <p:sldId id="267" r:id="rId22"/>
    <p:sldId id="269" r:id="rId23"/>
    <p:sldId id="268" r:id="rId24"/>
    <p:sldId id="270" r:id="rId25"/>
    <p:sldId id="271" r:id="rId26"/>
    <p:sldId id="274" r:id="rId27"/>
    <p:sldId id="273" r:id="rId28"/>
    <p:sldId id="275" r:id="rId29"/>
    <p:sldId id="292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5" autoAdjust="0"/>
    <p:restoredTop sz="94660"/>
  </p:normalViewPr>
  <p:slideViewPr>
    <p:cSldViewPr snapToGrid="0">
      <p:cViewPr varScale="1">
        <p:scale>
          <a:sx n="76" d="100"/>
          <a:sy n="76" d="100"/>
        </p:scale>
        <p:origin x="59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7C445-4554-4EA4-8A7E-726E9F689316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7CFC0-F1AA-4248-B570-C19BEE140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508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7C445-4554-4EA4-8A7E-726E9F689316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7CFC0-F1AA-4248-B570-C19BEE140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662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7C445-4554-4EA4-8A7E-726E9F689316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7CFC0-F1AA-4248-B570-C19BEE140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830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7C445-4554-4EA4-8A7E-726E9F689316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7CFC0-F1AA-4248-B570-C19BEE140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53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7C445-4554-4EA4-8A7E-726E9F689316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7CFC0-F1AA-4248-B570-C19BEE140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962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7C445-4554-4EA4-8A7E-726E9F689316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7CFC0-F1AA-4248-B570-C19BEE140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489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7C445-4554-4EA4-8A7E-726E9F689316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7CFC0-F1AA-4248-B570-C19BEE140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90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7C445-4554-4EA4-8A7E-726E9F689316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7CFC0-F1AA-4248-B570-C19BEE140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021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7C445-4554-4EA4-8A7E-726E9F689316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7CFC0-F1AA-4248-B570-C19BEE140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099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7C445-4554-4EA4-8A7E-726E9F689316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7CFC0-F1AA-4248-B570-C19BEE140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53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7C445-4554-4EA4-8A7E-726E9F689316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7CFC0-F1AA-4248-B570-C19BEE140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146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07C445-4554-4EA4-8A7E-726E9F689316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87CFC0-F1AA-4248-B570-C19BEE140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966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0861" y="399719"/>
            <a:ext cx="4162425" cy="5381625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41" y="395528"/>
            <a:ext cx="4160520" cy="5385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0214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519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Shenandoah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5934670"/>
            <a:ext cx="12031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Size – 7.4</a:t>
            </a:r>
          </a:p>
          <a:p>
            <a:r>
              <a:rPr lang="en-US" dirty="0" err="1"/>
              <a:t>Horiz</a:t>
            </a:r>
            <a:r>
              <a:rPr lang="en-US" dirty="0"/>
              <a:t> – 2.0</a:t>
            </a:r>
          </a:p>
          <a:p>
            <a:r>
              <a:rPr lang="en-US" dirty="0"/>
              <a:t>Vert – 0.1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91440"/>
            <a:ext cx="9034142" cy="676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1767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519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James River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5934670"/>
            <a:ext cx="12031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Size – 7.4</a:t>
            </a:r>
          </a:p>
          <a:p>
            <a:r>
              <a:rPr lang="en-US" dirty="0" err="1"/>
              <a:t>Horiz</a:t>
            </a:r>
            <a:r>
              <a:rPr lang="en-US" dirty="0"/>
              <a:t> – 2.0</a:t>
            </a:r>
          </a:p>
          <a:p>
            <a:r>
              <a:rPr lang="en-US" dirty="0"/>
              <a:t>Vert – 0.1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91440"/>
            <a:ext cx="8997957" cy="676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9824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2160" y="91440"/>
            <a:ext cx="5726431" cy="466344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" y="91440"/>
            <a:ext cx="5732617" cy="46634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56547" y="6288505"/>
            <a:ext cx="5213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Acadia NP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" y="0"/>
            <a:ext cx="11612880" cy="479145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863388" y="5826840"/>
            <a:ext cx="31761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SIZE – 5.1</a:t>
            </a:r>
          </a:p>
          <a:p>
            <a:r>
              <a:rPr lang="en-US" dirty="0"/>
              <a:t>Position – 0.1 / 6.40 Horizontal</a:t>
            </a:r>
          </a:p>
          <a:p>
            <a:r>
              <a:rPr lang="en-US" dirty="0"/>
              <a:t>               - 0.1 / 0.1 Vertical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68613" y="91440"/>
            <a:ext cx="220444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(a) 20% Clearest Days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093998" y="91439"/>
            <a:ext cx="200147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(b) 20% Worst Days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025" y="548640"/>
            <a:ext cx="4810125" cy="15430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787729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2160" y="91440"/>
            <a:ext cx="5712426" cy="46634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" y="91440"/>
            <a:ext cx="5704794" cy="46634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56547" y="6288505"/>
            <a:ext cx="5213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Moosehorn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863388" y="5826840"/>
            <a:ext cx="31761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SIZE – 5.1</a:t>
            </a:r>
          </a:p>
          <a:p>
            <a:r>
              <a:rPr lang="en-US" dirty="0"/>
              <a:t>Position – 0.1 / 6.40 Horizontal</a:t>
            </a:r>
          </a:p>
          <a:p>
            <a:r>
              <a:rPr lang="en-US" dirty="0"/>
              <a:t>               - 0.1 / 0.1 Vertical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68613" y="91440"/>
            <a:ext cx="220444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(a) 20% Clearest Days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093998" y="91439"/>
            <a:ext cx="200147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(b) 20% Worst Days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025" y="548640"/>
            <a:ext cx="4810125" cy="15430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Rectangle 10"/>
          <p:cNvSpPr/>
          <p:nvPr/>
        </p:nvSpPr>
        <p:spPr>
          <a:xfrm>
            <a:off x="5" y="0"/>
            <a:ext cx="11612880" cy="479145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3708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2160" y="91440"/>
            <a:ext cx="5737860" cy="46634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" y="91440"/>
            <a:ext cx="5707322" cy="46634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56547" y="6288505"/>
            <a:ext cx="5213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Great Gulf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63388" y="5826840"/>
            <a:ext cx="31761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SIZE – 5.1</a:t>
            </a:r>
          </a:p>
          <a:p>
            <a:r>
              <a:rPr lang="en-US" dirty="0"/>
              <a:t>Position – 0.1 / 6.40 Horizontal</a:t>
            </a:r>
          </a:p>
          <a:p>
            <a:r>
              <a:rPr lang="en-US" dirty="0"/>
              <a:t>               - 0.1 / 0.1 Vertical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68613" y="91440"/>
            <a:ext cx="220444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(a) 20% Clearest Days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093998" y="91439"/>
            <a:ext cx="200147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(b) 20% Worst Days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025" y="548640"/>
            <a:ext cx="4810125" cy="15430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5" y="0"/>
            <a:ext cx="11612880" cy="479145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8660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2160" y="91439"/>
            <a:ext cx="5737860" cy="46634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" y="91440"/>
            <a:ext cx="5735237" cy="46634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56547" y="6288505"/>
            <a:ext cx="5213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Lye Brook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63388" y="5826840"/>
            <a:ext cx="31761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SIZE – 5.1</a:t>
            </a:r>
          </a:p>
          <a:p>
            <a:r>
              <a:rPr lang="en-US" dirty="0"/>
              <a:t>Position – 0.1 / 6.40 Horizontal</a:t>
            </a:r>
          </a:p>
          <a:p>
            <a:r>
              <a:rPr lang="en-US" dirty="0"/>
              <a:t>               - 0.1 / 0.1 Vertical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68613" y="91440"/>
            <a:ext cx="220444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(a) 20% Clearest Days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093998" y="91439"/>
            <a:ext cx="200147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(b) 20% Worst Days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025" y="548640"/>
            <a:ext cx="4810125" cy="15430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5" y="0"/>
            <a:ext cx="11612880" cy="479145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9326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2160" y="91440"/>
            <a:ext cx="5709868" cy="46634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" y="91440"/>
            <a:ext cx="5718673" cy="46634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56547" y="6288505"/>
            <a:ext cx="5213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Brigantine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63388" y="5826840"/>
            <a:ext cx="31761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SIZE – 5.1</a:t>
            </a:r>
          </a:p>
          <a:p>
            <a:r>
              <a:rPr lang="en-US" dirty="0"/>
              <a:t>Position – 0.1 / 6.40 Horizontal</a:t>
            </a:r>
          </a:p>
          <a:p>
            <a:r>
              <a:rPr lang="en-US" dirty="0"/>
              <a:t>               - 0.1 / 0.1 Vertical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68613" y="91440"/>
            <a:ext cx="220444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(a) 20% Clearest Days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235440" y="91439"/>
            <a:ext cx="200147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(b) 20% Worst Days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025" y="548640"/>
            <a:ext cx="4810125" cy="15430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5" y="0"/>
            <a:ext cx="11612880" cy="479145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7495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2160" y="91438"/>
            <a:ext cx="5751954" cy="46634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" y="91440"/>
            <a:ext cx="5732616" cy="46634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56547" y="6288505"/>
            <a:ext cx="5213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Dolly Sods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63388" y="5826840"/>
            <a:ext cx="31761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SIZE – 5.1</a:t>
            </a:r>
          </a:p>
          <a:p>
            <a:r>
              <a:rPr lang="en-US" dirty="0"/>
              <a:t>Position – 0.1 / 6.40 Horizontal</a:t>
            </a:r>
          </a:p>
          <a:p>
            <a:r>
              <a:rPr lang="en-US" dirty="0"/>
              <a:t>               - 0.1 / 0.1 Vertical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68613" y="91440"/>
            <a:ext cx="220444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(a) 20% Clearest Days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235440" y="91439"/>
            <a:ext cx="200147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(b) 20% Worst Days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025" y="548640"/>
            <a:ext cx="4810125" cy="15430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5" y="0"/>
            <a:ext cx="11612880" cy="479145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9917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2160" y="91440"/>
            <a:ext cx="5698494" cy="46634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" y="91440"/>
            <a:ext cx="5732617" cy="46634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56547" y="6288505"/>
            <a:ext cx="5213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Shenandoah NP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63388" y="5826840"/>
            <a:ext cx="31761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SIZE – 5.1</a:t>
            </a:r>
          </a:p>
          <a:p>
            <a:r>
              <a:rPr lang="en-US" dirty="0"/>
              <a:t>Position – 0.1 / 6.40 Horizontal</a:t>
            </a:r>
          </a:p>
          <a:p>
            <a:r>
              <a:rPr lang="en-US" dirty="0"/>
              <a:t>               - 0.1 / 0.1 Vertical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68613" y="91440"/>
            <a:ext cx="220444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(a) 20% Clearest Days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235440" y="91439"/>
            <a:ext cx="200147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(b) 20% Worst Days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025" y="548640"/>
            <a:ext cx="4810125" cy="15430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5" y="0"/>
            <a:ext cx="11612880" cy="479145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9988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2160" y="91438"/>
            <a:ext cx="5701028" cy="46634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" y="91440"/>
            <a:ext cx="5716113" cy="46634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56547" y="6288505"/>
            <a:ext cx="5213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James River Face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63388" y="5826840"/>
            <a:ext cx="31761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SIZE – 5.1</a:t>
            </a:r>
          </a:p>
          <a:p>
            <a:r>
              <a:rPr lang="en-US" dirty="0"/>
              <a:t>Position – 0.1 / 6.40 Horizontal</a:t>
            </a:r>
          </a:p>
          <a:p>
            <a:r>
              <a:rPr lang="en-US" dirty="0"/>
              <a:t>               - 0.1 / 0.1 Vertical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68613" y="91440"/>
            <a:ext cx="220444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(a) 20% Clearest Days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235440" y="91439"/>
            <a:ext cx="200147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(b) 20% Worst Days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025" y="548640"/>
            <a:ext cx="4810125" cy="15430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5" y="0"/>
            <a:ext cx="11612880" cy="479145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722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200"/>
            <a:ext cx="12192290" cy="594360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H="1" flipV="1">
            <a:off x="1828800" y="1236372"/>
            <a:ext cx="15837" cy="51657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 flipV="1">
            <a:off x="4400543" y="1223491"/>
            <a:ext cx="15837" cy="51657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 flipV="1">
            <a:off x="5701205" y="1223491"/>
            <a:ext cx="15837" cy="51657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 flipV="1">
            <a:off x="6988123" y="1223491"/>
            <a:ext cx="15837" cy="51657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 flipV="1">
            <a:off x="8278074" y="1223491"/>
            <a:ext cx="15837" cy="51657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 flipV="1">
            <a:off x="9581097" y="1223491"/>
            <a:ext cx="15837" cy="51657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 flipV="1">
            <a:off x="10869783" y="1223491"/>
            <a:ext cx="15837" cy="51657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 flipV="1">
            <a:off x="12163284" y="1235084"/>
            <a:ext cx="15837" cy="51657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 flipV="1">
            <a:off x="3116673" y="1235084"/>
            <a:ext cx="15837" cy="51657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83555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0760" y="1051560"/>
            <a:ext cx="6045787" cy="44348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96" y="1051560"/>
            <a:ext cx="6030242" cy="443484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" y="673768"/>
            <a:ext cx="12160705" cy="494393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77517" y="731520"/>
            <a:ext cx="5478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a) 20% Best Visibility Days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17368" y="731520"/>
            <a:ext cx="5413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b) 20% Worst Visibility Days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63388" y="5826840"/>
            <a:ext cx="31761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SIZE – 4.85</a:t>
            </a:r>
          </a:p>
          <a:p>
            <a:r>
              <a:rPr lang="en-US" dirty="0"/>
              <a:t>Position – 0.09 / 6.65 Horizontal</a:t>
            </a:r>
          </a:p>
          <a:p>
            <a:r>
              <a:rPr lang="en-US" dirty="0"/>
              <a:t>               - 1.15 / 1.15 Vertical</a:t>
            </a:r>
          </a:p>
        </p:txBody>
      </p:sp>
    </p:spTree>
    <p:extLst>
      <p:ext uri="{BB962C8B-B14F-4D97-AF65-F5344CB8AC3E}">
        <p14:creationId xmlns:p14="http://schemas.microsoft.com/office/powerpoint/2010/main" val="23041419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5464" y="3429000"/>
            <a:ext cx="4503056" cy="338328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" y="3429000"/>
            <a:ext cx="4505041" cy="338328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5464" y="45720"/>
            <a:ext cx="4503056" cy="33832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" y="45720"/>
            <a:ext cx="4495104" cy="33832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904562" y="3242532"/>
            <a:ext cx="2165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Acadia National Park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7097" y="237744"/>
            <a:ext cx="2887577" cy="3675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(a) Sulfate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70212" y="235916"/>
            <a:ext cx="2774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(b) Nitrate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" y="6627"/>
            <a:ext cx="9507469" cy="685137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17099" y="3524098"/>
            <a:ext cx="23384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(c) Carbonaceous</a:t>
            </a:r>
          </a:p>
          <a:p>
            <a:pPr algn="ctr"/>
            <a:r>
              <a:rPr lang="en-US" dirty="0"/>
              <a:t>Matter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84732" y="3524098"/>
            <a:ext cx="2759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(d) Coarse Mass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122794" y="4170429"/>
            <a:ext cx="16484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SIZE </a:t>
            </a:r>
          </a:p>
          <a:p>
            <a:r>
              <a:rPr lang="en-US" dirty="0"/>
              <a:t>3.7</a:t>
            </a:r>
          </a:p>
          <a:p>
            <a:r>
              <a:rPr lang="en-US" dirty="0"/>
              <a:t>POSITIONS</a:t>
            </a:r>
          </a:p>
          <a:p>
            <a:r>
              <a:rPr lang="en-US" dirty="0"/>
              <a:t>0.1  -   0.05</a:t>
            </a:r>
          </a:p>
          <a:p>
            <a:r>
              <a:rPr lang="en-US" dirty="0"/>
              <a:t>5.31 -  0.05</a:t>
            </a:r>
          </a:p>
          <a:p>
            <a:r>
              <a:rPr lang="en-US" dirty="0"/>
              <a:t>0.1   -   3.75</a:t>
            </a:r>
          </a:p>
          <a:p>
            <a:r>
              <a:rPr lang="en-US" dirty="0"/>
              <a:t>5.31  -  3.75</a:t>
            </a:r>
          </a:p>
        </p:txBody>
      </p:sp>
    </p:spTree>
    <p:extLst>
      <p:ext uri="{BB962C8B-B14F-4D97-AF65-F5344CB8AC3E}">
        <p14:creationId xmlns:p14="http://schemas.microsoft.com/office/powerpoint/2010/main" val="4533996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5464" y="3429000"/>
            <a:ext cx="4495100" cy="33832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" y="3429000"/>
            <a:ext cx="4503056" cy="33832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5464" y="45720"/>
            <a:ext cx="4503056" cy="33832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" y="45720"/>
            <a:ext cx="4496925" cy="33832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904562" y="3242532"/>
            <a:ext cx="2165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Moosehorn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17097" y="237744"/>
            <a:ext cx="2903619" cy="3675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(a) Sulfate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70212" y="235916"/>
            <a:ext cx="2782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(b) Nitrate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" y="6627"/>
            <a:ext cx="9507469" cy="685137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17099" y="3524098"/>
            <a:ext cx="24002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(c) Carbonaceous</a:t>
            </a:r>
          </a:p>
          <a:p>
            <a:pPr algn="ctr"/>
            <a:r>
              <a:rPr lang="en-US" dirty="0"/>
              <a:t>Matter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84732" y="3524098"/>
            <a:ext cx="2768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(d) Coarse Mass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122794" y="4170429"/>
            <a:ext cx="16484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SIZE </a:t>
            </a:r>
          </a:p>
          <a:p>
            <a:r>
              <a:rPr lang="en-US" dirty="0"/>
              <a:t>3.7</a:t>
            </a:r>
          </a:p>
          <a:p>
            <a:r>
              <a:rPr lang="en-US" dirty="0"/>
              <a:t>POSITIONS</a:t>
            </a:r>
          </a:p>
          <a:p>
            <a:r>
              <a:rPr lang="en-US" dirty="0"/>
              <a:t>0.1  -   0.05</a:t>
            </a:r>
          </a:p>
          <a:p>
            <a:r>
              <a:rPr lang="en-US" dirty="0"/>
              <a:t>5.31 -  0.05</a:t>
            </a:r>
          </a:p>
          <a:p>
            <a:r>
              <a:rPr lang="en-US" dirty="0"/>
              <a:t>0.1   -   3.75</a:t>
            </a:r>
          </a:p>
          <a:p>
            <a:r>
              <a:rPr lang="en-US" dirty="0"/>
              <a:t>5.31  -  3.75</a:t>
            </a:r>
          </a:p>
        </p:txBody>
      </p:sp>
    </p:spTree>
    <p:extLst>
      <p:ext uri="{BB962C8B-B14F-4D97-AF65-F5344CB8AC3E}">
        <p14:creationId xmlns:p14="http://schemas.microsoft.com/office/powerpoint/2010/main" val="10880158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5464" y="3429000"/>
            <a:ext cx="4511040" cy="33832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" y="3429000"/>
            <a:ext cx="4495100" cy="33832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5464" y="45720"/>
            <a:ext cx="4511040" cy="33832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" y="45720"/>
            <a:ext cx="4503060" cy="33832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904562" y="3242532"/>
            <a:ext cx="2165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Great Gulf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7097" y="237744"/>
            <a:ext cx="2839450" cy="3675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(a) Sulfate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70213" y="235916"/>
            <a:ext cx="2718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(b) Nitrate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" y="6627"/>
            <a:ext cx="9507469" cy="685137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17099" y="3524098"/>
            <a:ext cx="23384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(c) Carbonaceous</a:t>
            </a:r>
          </a:p>
          <a:p>
            <a:pPr algn="ctr"/>
            <a:r>
              <a:rPr lang="en-US" dirty="0"/>
              <a:t>Matter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84732" y="3524098"/>
            <a:ext cx="2704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(d) Coarse Mass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122794" y="4170429"/>
            <a:ext cx="16484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SIZE </a:t>
            </a:r>
          </a:p>
          <a:p>
            <a:r>
              <a:rPr lang="en-US" dirty="0"/>
              <a:t>3.7</a:t>
            </a:r>
          </a:p>
          <a:p>
            <a:r>
              <a:rPr lang="en-US" dirty="0"/>
              <a:t>POSITIONS</a:t>
            </a:r>
          </a:p>
          <a:p>
            <a:r>
              <a:rPr lang="en-US" dirty="0"/>
              <a:t>0.1  -   0.05</a:t>
            </a:r>
          </a:p>
          <a:p>
            <a:r>
              <a:rPr lang="en-US" dirty="0"/>
              <a:t>5.31 -  0.05</a:t>
            </a:r>
          </a:p>
          <a:p>
            <a:r>
              <a:rPr lang="en-US" dirty="0"/>
              <a:t>0.1   -   3.75</a:t>
            </a:r>
          </a:p>
          <a:p>
            <a:r>
              <a:rPr lang="en-US" dirty="0"/>
              <a:t>5.31  -  3.75</a:t>
            </a:r>
          </a:p>
        </p:txBody>
      </p:sp>
    </p:spTree>
    <p:extLst>
      <p:ext uri="{BB962C8B-B14F-4D97-AF65-F5344CB8AC3E}">
        <p14:creationId xmlns:p14="http://schemas.microsoft.com/office/powerpoint/2010/main" val="19051013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5464" y="3429000"/>
            <a:ext cx="4511040" cy="33832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" y="3429000"/>
            <a:ext cx="4511040" cy="33832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5464" y="45720"/>
            <a:ext cx="4495100" cy="33832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" y="45720"/>
            <a:ext cx="4503056" cy="33832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904562" y="3242532"/>
            <a:ext cx="2165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Lye Brook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7097" y="237744"/>
            <a:ext cx="2808885" cy="3675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(a) Sulfate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70212" y="235916"/>
            <a:ext cx="2782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(b) Nitrate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" y="6627"/>
            <a:ext cx="9507469" cy="685137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27164" y="3524098"/>
            <a:ext cx="2140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(c) Carbonaceous</a:t>
            </a:r>
          </a:p>
          <a:p>
            <a:pPr algn="ctr"/>
            <a:r>
              <a:rPr lang="en-US" dirty="0"/>
              <a:t>Matter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84732" y="3524098"/>
            <a:ext cx="2768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(d) Coarse Mass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122794" y="4170429"/>
            <a:ext cx="16484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SIZE </a:t>
            </a:r>
          </a:p>
          <a:p>
            <a:r>
              <a:rPr lang="en-US" dirty="0"/>
              <a:t>3.7</a:t>
            </a:r>
          </a:p>
          <a:p>
            <a:r>
              <a:rPr lang="en-US" dirty="0"/>
              <a:t>POSITIONS</a:t>
            </a:r>
          </a:p>
          <a:p>
            <a:r>
              <a:rPr lang="en-US" dirty="0"/>
              <a:t>0.1  -   0.05</a:t>
            </a:r>
          </a:p>
          <a:p>
            <a:r>
              <a:rPr lang="en-US" dirty="0"/>
              <a:t>5.31 -  0.05</a:t>
            </a:r>
          </a:p>
          <a:p>
            <a:r>
              <a:rPr lang="en-US" dirty="0"/>
              <a:t>0.1   -   3.75</a:t>
            </a:r>
          </a:p>
          <a:p>
            <a:r>
              <a:rPr lang="en-US" dirty="0"/>
              <a:t>5.31  -  3.75</a:t>
            </a:r>
          </a:p>
        </p:txBody>
      </p:sp>
    </p:spTree>
    <p:extLst>
      <p:ext uri="{BB962C8B-B14F-4D97-AF65-F5344CB8AC3E}">
        <p14:creationId xmlns:p14="http://schemas.microsoft.com/office/powerpoint/2010/main" val="34582767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5464" y="3429000"/>
            <a:ext cx="4503056" cy="33832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" y="3429000"/>
            <a:ext cx="4511040" cy="33832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5464" y="45720"/>
            <a:ext cx="4501077" cy="33832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" y="45720"/>
            <a:ext cx="4495100" cy="33832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904562" y="3242532"/>
            <a:ext cx="2165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Brigantine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7097" y="237744"/>
            <a:ext cx="2808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(a) Sulfate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70213" y="235916"/>
            <a:ext cx="1804356" cy="371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(b) Nitrate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" y="6627"/>
            <a:ext cx="9507469" cy="685137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27164" y="3524098"/>
            <a:ext cx="2598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(c) Carbonaceous</a:t>
            </a:r>
          </a:p>
          <a:p>
            <a:pPr algn="ctr"/>
            <a:r>
              <a:rPr lang="en-US" dirty="0"/>
              <a:t>Matter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84732" y="3524098"/>
            <a:ext cx="2771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(d) Coarse Mass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122794" y="4170429"/>
            <a:ext cx="16484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SIZE </a:t>
            </a:r>
          </a:p>
          <a:p>
            <a:r>
              <a:rPr lang="en-US" dirty="0"/>
              <a:t>3.7</a:t>
            </a:r>
          </a:p>
          <a:p>
            <a:r>
              <a:rPr lang="en-US" dirty="0"/>
              <a:t>POSITIONS</a:t>
            </a:r>
          </a:p>
          <a:p>
            <a:r>
              <a:rPr lang="en-US" dirty="0"/>
              <a:t>0.1  -   0.05</a:t>
            </a:r>
          </a:p>
          <a:p>
            <a:r>
              <a:rPr lang="en-US" dirty="0"/>
              <a:t>5.31 -  0.05</a:t>
            </a:r>
          </a:p>
          <a:p>
            <a:r>
              <a:rPr lang="en-US" dirty="0"/>
              <a:t>0.1   -   3.75</a:t>
            </a:r>
          </a:p>
          <a:p>
            <a:r>
              <a:rPr lang="en-US" dirty="0"/>
              <a:t>5.31  -  3.75</a:t>
            </a:r>
          </a:p>
        </p:txBody>
      </p:sp>
    </p:spTree>
    <p:extLst>
      <p:ext uri="{BB962C8B-B14F-4D97-AF65-F5344CB8AC3E}">
        <p14:creationId xmlns:p14="http://schemas.microsoft.com/office/powerpoint/2010/main" val="1753518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5464" y="3429000"/>
            <a:ext cx="4511040" cy="33832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" y="3429000"/>
            <a:ext cx="4495100" cy="33832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5464" y="45720"/>
            <a:ext cx="4511040" cy="33832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" y="45720"/>
            <a:ext cx="4495104" cy="33832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904562" y="3242532"/>
            <a:ext cx="2165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Shenandoah NP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7515" y="237744"/>
            <a:ext cx="3962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(a) Sulfate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70212" y="235916"/>
            <a:ext cx="2478125" cy="371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(b) Nitrate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" y="6627"/>
            <a:ext cx="9507469" cy="685137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17099" y="3524098"/>
            <a:ext cx="2363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(c) Carbonaceous</a:t>
            </a:r>
          </a:p>
          <a:p>
            <a:pPr algn="ctr"/>
            <a:r>
              <a:rPr lang="en-US" dirty="0"/>
              <a:t>Matter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84732" y="3524098"/>
            <a:ext cx="2771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(d) Coarse Mass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122794" y="4170429"/>
            <a:ext cx="16484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SIZE </a:t>
            </a:r>
          </a:p>
          <a:p>
            <a:r>
              <a:rPr lang="en-US" dirty="0"/>
              <a:t>3.7</a:t>
            </a:r>
          </a:p>
          <a:p>
            <a:r>
              <a:rPr lang="en-US" dirty="0"/>
              <a:t>POSITIONS</a:t>
            </a:r>
          </a:p>
          <a:p>
            <a:r>
              <a:rPr lang="en-US" dirty="0"/>
              <a:t>0.1  -   0.05</a:t>
            </a:r>
          </a:p>
          <a:p>
            <a:r>
              <a:rPr lang="en-US" dirty="0"/>
              <a:t>5.31 -  0.05</a:t>
            </a:r>
          </a:p>
          <a:p>
            <a:r>
              <a:rPr lang="en-US" dirty="0"/>
              <a:t>0.1   -   3.75</a:t>
            </a:r>
          </a:p>
          <a:p>
            <a:r>
              <a:rPr lang="en-US" dirty="0"/>
              <a:t>5.31  -  3.75</a:t>
            </a:r>
          </a:p>
        </p:txBody>
      </p:sp>
    </p:spTree>
    <p:extLst>
      <p:ext uri="{BB962C8B-B14F-4D97-AF65-F5344CB8AC3E}">
        <p14:creationId xmlns:p14="http://schemas.microsoft.com/office/powerpoint/2010/main" val="34766777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5464" y="3429000"/>
            <a:ext cx="4503056" cy="338328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" y="3429000"/>
            <a:ext cx="4503056" cy="338328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5464" y="45720"/>
            <a:ext cx="4503056" cy="338328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" y="45720"/>
            <a:ext cx="4511040" cy="33832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904562" y="3242532"/>
            <a:ext cx="2165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Dolly Sods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88541" y="237744"/>
            <a:ext cx="3373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(a) Sulfate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70212" y="235916"/>
            <a:ext cx="2574377" cy="371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(b) Nitrate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" y="6627"/>
            <a:ext cx="9507469" cy="685137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17099" y="3524098"/>
            <a:ext cx="24002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(c) Carbonaceous</a:t>
            </a:r>
          </a:p>
          <a:p>
            <a:pPr algn="ctr"/>
            <a:r>
              <a:rPr lang="en-US" dirty="0"/>
              <a:t>Matter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84732" y="3524098"/>
            <a:ext cx="2771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(d) Coarse Mass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122794" y="4170429"/>
            <a:ext cx="16484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SIZE </a:t>
            </a:r>
          </a:p>
          <a:p>
            <a:r>
              <a:rPr lang="en-US" dirty="0"/>
              <a:t>3.7</a:t>
            </a:r>
          </a:p>
          <a:p>
            <a:r>
              <a:rPr lang="en-US" dirty="0"/>
              <a:t>POSITIONS</a:t>
            </a:r>
          </a:p>
          <a:p>
            <a:r>
              <a:rPr lang="en-US" dirty="0"/>
              <a:t>0.1  -   0.05</a:t>
            </a:r>
          </a:p>
          <a:p>
            <a:r>
              <a:rPr lang="en-US" dirty="0"/>
              <a:t>5.31 -  0.05</a:t>
            </a:r>
          </a:p>
          <a:p>
            <a:r>
              <a:rPr lang="en-US" dirty="0"/>
              <a:t>0.1   -   3.75</a:t>
            </a:r>
          </a:p>
          <a:p>
            <a:r>
              <a:rPr lang="en-US" dirty="0"/>
              <a:t>5.31  -  3.75</a:t>
            </a:r>
          </a:p>
        </p:txBody>
      </p:sp>
    </p:spTree>
    <p:extLst>
      <p:ext uri="{BB962C8B-B14F-4D97-AF65-F5344CB8AC3E}">
        <p14:creationId xmlns:p14="http://schemas.microsoft.com/office/powerpoint/2010/main" val="27904823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5464" y="3429000"/>
            <a:ext cx="4503056" cy="33832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" y="3429000"/>
            <a:ext cx="4495100" cy="33832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5464" y="45720"/>
            <a:ext cx="4487172" cy="33832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" y="45720"/>
            <a:ext cx="4495100" cy="33832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904562" y="3242532"/>
            <a:ext cx="2165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James River Face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7097" y="237744"/>
            <a:ext cx="4122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(a) Sulfate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70212" y="235916"/>
            <a:ext cx="2766883" cy="371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(b) Nitrate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" y="6627"/>
            <a:ext cx="9507469" cy="685137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17099" y="3524098"/>
            <a:ext cx="23878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(c) Carbonaceous</a:t>
            </a:r>
          </a:p>
          <a:p>
            <a:pPr algn="ctr"/>
            <a:r>
              <a:rPr lang="en-US" dirty="0"/>
              <a:t>Matter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84732" y="3524098"/>
            <a:ext cx="2752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(d) Coarse Mass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122794" y="4170429"/>
            <a:ext cx="16484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SIZE </a:t>
            </a:r>
          </a:p>
          <a:p>
            <a:r>
              <a:rPr lang="en-US" dirty="0"/>
              <a:t>3.7</a:t>
            </a:r>
          </a:p>
          <a:p>
            <a:r>
              <a:rPr lang="en-US" dirty="0"/>
              <a:t>POSITIONS</a:t>
            </a:r>
          </a:p>
          <a:p>
            <a:r>
              <a:rPr lang="en-US" dirty="0"/>
              <a:t>0.1  -   0.05</a:t>
            </a:r>
          </a:p>
          <a:p>
            <a:r>
              <a:rPr lang="en-US" dirty="0"/>
              <a:t>5.31 -  0.05</a:t>
            </a:r>
          </a:p>
          <a:p>
            <a:r>
              <a:rPr lang="en-US" dirty="0"/>
              <a:t>0.1   -   3.75</a:t>
            </a:r>
          </a:p>
          <a:p>
            <a:r>
              <a:rPr lang="en-US" dirty="0"/>
              <a:t>5.31  -  3.75</a:t>
            </a:r>
          </a:p>
        </p:txBody>
      </p:sp>
    </p:spTree>
    <p:extLst>
      <p:ext uri="{BB962C8B-B14F-4D97-AF65-F5344CB8AC3E}">
        <p14:creationId xmlns:p14="http://schemas.microsoft.com/office/powerpoint/2010/main" val="14303209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6487" y="909637"/>
            <a:ext cx="7439025" cy="503872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033559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457200"/>
            <a:ext cx="12192000" cy="594360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flipH="1" flipV="1">
            <a:off x="1983348" y="1236372"/>
            <a:ext cx="15837" cy="51657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 flipV="1">
            <a:off x="4902821" y="1223491"/>
            <a:ext cx="15837" cy="51657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 flipV="1">
            <a:off x="6358032" y="1223491"/>
            <a:ext cx="15837" cy="51657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 flipV="1">
            <a:off x="7799492" y="1223491"/>
            <a:ext cx="15837" cy="51657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 flipV="1">
            <a:off x="9269745" y="1223491"/>
            <a:ext cx="15837" cy="51657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 flipV="1">
            <a:off x="10714438" y="1223491"/>
            <a:ext cx="15837" cy="51657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 flipV="1">
            <a:off x="12170546" y="1223491"/>
            <a:ext cx="15837" cy="51657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 flipV="1">
            <a:off x="3451527" y="1235084"/>
            <a:ext cx="15837" cy="51657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3994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519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Acadia NP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91440"/>
            <a:ext cx="9022080" cy="67665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5934670"/>
            <a:ext cx="12031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Size – 7.4</a:t>
            </a:r>
          </a:p>
          <a:p>
            <a:r>
              <a:rPr lang="en-US" dirty="0" err="1"/>
              <a:t>Horiz</a:t>
            </a:r>
            <a:r>
              <a:rPr lang="en-US" dirty="0"/>
              <a:t> – 2.0</a:t>
            </a:r>
          </a:p>
          <a:p>
            <a:r>
              <a:rPr lang="en-US" dirty="0"/>
              <a:t>Vert – 0.1</a:t>
            </a:r>
          </a:p>
        </p:txBody>
      </p:sp>
    </p:spTree>
    <p:extLst>
      <p:ext uri="{BB962C8B-B14F-4D97-AF65-F5344CB8AC3E}">
        <p14:creationId xmlns:p14="http://schemas.microsoft.com/office/powerpoint/2010/main" val="17466042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519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Moosehorn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0" y="5934670"/>
            <a:ext cx="12031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Size – 7.4</a:t>
            </a:r>
          </a:p>
          <a:p>
            <a:r>
              <a:rPr lang="en-US" dirty="0" err="1"/>
              <a:t>Horiz</a:t>
            </a:r>
            <a:r>
              <a:rPr lang="en-US" dirty="0"/>
              <a:t> – 2.0</a:t>
            </a:r>
          </a:p>
          <a:p>
            <a:r>
              <a:rPr lang="en-US" dirty="0"/>
              <a:t>Vert – 0.1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91440"/>
            <a:ext cx="9026101" cy="676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9019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924" y="100225"/>
            <a:ext cx="1322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Great Gulf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5934670"/>
            <a:ext cx="12031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Size – 7.4</a:t>
            </a:r>
          </a:p>
          <a:p>
            <a:r>
              <a:rPr lang="en-US" dirty="0" err="1"/>
              <a:t>Horiz</a:t>
            </a:r>
            <a:r>
              <a:rPr lang="en-US" dirty="0"/>
              <a:t> – 2.0</a:t>
            </a:r>
          </a:p>
          <a:p>
            <a:r>
              <a:rPr lang="en-US" dirty="0"/>
              <a:t>Vert – 0.1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91440"/>
            <a:ext cx="8969907" cy="676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226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519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Lye Brook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5934670"/>
            <a:ext cx="12031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Size – 7.4</a:t>
            </a:r>
          </a:p>
          <a:p>
            <a:r>
              <a:rPr lang="en-US" dirty="0" err="1"/>
              <a:t>Horiz</a:t>
            </a:r>
            <a:r>
              <a:rPr lang="en-US" dirty="0"/>
              <a:t> – 2.0</a:t>
            </a:r>
          </a:p>
          <a:p>
            <a:r>
              <a:rPr lang="en-US" dirty="0"/>
              <a:t>Vert – 0.1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91440"/>
            <a:ext cx="9014022" cy="676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6358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519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Brigantine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5934670"/>
            <a:ext cx="12031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Size – 7.4</a:t>
            </a:r>
          </a:p>
          <a:p>
            <a:r>
              <a:rPr lang="en-US" dirty="0" err="1"/>
              <a:t>Horiz</a:t>
            </a:r>
            <a:r>
              <a:rPr lang="en-US" dirty="0"/>
              <a:t> – 2.0</a:t>
            </a:r>
          </a:p>
          <a:p>
            <a:r>
              <a:rPr lang="en-US" dirty="0"/>
              <a:t>Vert – 0.1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91440"/>
            <a:ext cx="9018070" cy="676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2689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519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Dolly Sods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5934670"/>
            <a:ext cx="12031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Size – 7.4</a:t>
            </a:r>
          </a:p>
          <a:p>
            <a:r>
              <a:rPr lang="en-US" dirty="0" err="1"/>
              <a:t>Horiz</a:t>
            </a:r>
            <a:r>
              <a:rPr lang="en-US" dirty="0"/>
              <a:t> – 2.0</a:t>
            </a:r>
          </a:p>
          <a:p>
            <a:r>
              <a:rPr lang="en-US" dirty="0"/>
              <a:t>Vert – 0.1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91440"/>
            <a:ext cx="8969907" cy="676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7024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910</TotalTime>
  <Words>641</Words>
  <Application>Microsoft Office PowerPoint</Application>
  <PresentationFormat>Widescreen</PresentationFormat>
  <Paragraphs>189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Downs, Tom</dc:creator>
  <cp:lastModifiedBy>Hunter, Sydne</cp:lastModifiedBy>
  <cp:revision>81</cp:revision>
  <dcterms:created xsi:type="dcterms:W3CDTF">2017-12-14T19:11:14Z</dcterms:created>
  <dcterms:modified xsi:type="dcterms:W3CDTF">2020-09-30T18:49:05Z</dcterms:modified>
</cp:coreProperties>
</file>